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6" r:id="rId3"/>
    <p:sldId id="268" r:id="rId4"/>
    <p:sldId id="259" r:id="rId5"/>
    <p:sldId id="266" r:id="rId6"/>
    <p:sldId id="258" r:id="rId7"/>
    <p:sldId id="267" r:id="rId8"/>
    <p:sldId id="260" r:id="rId9"/>
    <p:sldId id="263" r:id="rId10"/>
    <p:sldId id="264" r:id="rId11"/>
    <p:sldId id="261" r:id="rId12"/>
    <p:sldId id="269" r:id="rId13"/>
    <p:sldId id="270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8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8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499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557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1011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8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05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9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7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8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2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4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1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1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7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9B251-8D20-48C2-8265-EFEF72EE3B62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06A480-3E2B-4076-8B40-83BE29442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9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4"/>
          <a:stretch/>
        </p:blipFill>
        <p:spPr>
          <a:xfrm>
            <a:off x="-1" y="-338226"/>
            <a:ext cx="12192001" cy="7196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1" y="197824"/>
            <a:ext cx="9837018" cy="159397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  <a:t>ДОМ ОТДЫХА «БЕРЕЗКИ»</a:t>
            </a:r>
            <a:r>
              <a:rPr lang="ru-RU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  <a:t/>
            </a:r>
            <a:br>
              <a:rPr lang="ru-RU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</a:br>
            <a:r>
              <a:rPr lang="ru-RU" sz="7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  <a:t/>
            </a:r>
            <a:br>
              <a:rPr lang="ru-RU" sz="7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</a:br>
            <a:r>
              <a:rPr lang="ru-RU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  <a:t>						</a:t>
            </a:r>
            <a:br>
              <a:rPr lang="ru-RU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CooperBlack" panose="0208090404030B020404" pitchFamily="18" charset="-52"/>
              </a:rPr>
            </a:b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CooperBlack" panose="0208090404030B0204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93" y="197824"/>
            <a:ext cx="2228571" cy="2085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2182" y="4966636"/>
            <a:ext cx="4275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_CooperBlack" panose="0208090404030B020404" pitchFamily="18" charset="-52"/>
              </a:rPr>
              <a:t>РЕСПУБЛИКА БАШКОРТОСТАН,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_CooperBlack" panose="0208090404030B020404" pitchFamily="18" charset="-52"/>
              </a:rPr>
              <a:t>Абзелиловский</a:t>
            </a:r>
            <a:r>
              <a:rPr lang="ru-RU" dirty="0" smtClean="0">
                <a:solidFill>
                  <a:schemeClr val="bg1"/>
                </a:solidFill>
                <a:latin typeface="a_CooperBlack" panose="0208090404030B020404" pitchFamily="18" charset="-52"/>
              </a:rPr>
              <a:t> район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_CooperBlack" panose="0208090404030B020404" pitchFamily="18" charset="-52"/>
              </a:rPr>
              <a:t>д.Зеленая</a:t>
            </a:r>
            <a:r>
              <a:rPr lang="ru-RU" dirty="0" smtClean="0">
                <a:solidFill>
                  <a:schemeClr val="bg1"/>
                </a:solidFill>
                <a:latin typeface="a_CooperBlack" panose="0208090404030B020404" pitchFamily="18" charset="-52"/>
              </a:rPr>
              <a:t> поляна,</a:t>
            </a:r>
          </a:p>
          <a:p>
            <a:r>
              <a:rPr lang="ru-RU" dirty="0" smtClean="0">
                <a:solidFill>
                  <a:schemeClr val="bg1"/>
                </a:solidFill>
                <a:latin typeface="a_CooperBlack" panose="0208090404030B020404" pitchFamily="18" charset="-52"/>
              </a:rPr>
              <a:t>Ул. Курортная, 15</a:t>
            </a:r>
            <a:endParaRPr lang="ru-RU" dirty="0">
              <a:solidFill>
                <a:schemeClr val="bg1"/>
              </a:solidFill>
              <a:latin typeface="a_CooperBlack" panose="0208090404030B0204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1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950" y="164669"/>
            <a:ext cx="9101810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Экскурсии по близлежащим достопримечательностям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9" y="1465179"/>
            <a:ext cx="3437699" cy="257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" y="4209381"/>
            <a:ext cx="3675003" cy="245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7" y="2013394"/>
            <a:ext cx="3807913" cy="380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55" y="4254186"/>
            <a:ext cx="3607796" cy="240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r="19404"/>
          <a:stretch/>
        </p:blipFill>
        <p:spPr>
          <a:xfrm>
            <a:off x="3840915" y="1754973"/>
            <a:ext cx="3802194" cy="228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403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838" y="107663"/>
            <a:ext cx="9101810" cy="1320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Собственный пляж на берегу озера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Якты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-Куль (Банное)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/>
          <a:stretch/>
        </p:blipFill>
        <p:spPr>
          <a:xfrm>
            <a:off x="1235594" y="3767744"/>
            <a:ext cx="2541816" cy="2712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6" y="945745"/>
            <a:ext cx="3850537" cy="256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3" y="1351483"/>
            <a:ext cx="2981651" cy="447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Объект 2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973187" y="3801514"/>
            <a:ext cx="4020886" cy="267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93" y="987018"/>
            <a:ext cx="3838580" cy="255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0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838" y="107663"/>
            <a:ext cx="9101810" cy="13208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 Дома отдыха «Березки»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Скидка -20% до 25.10.2023г. на путевки от пяти дней и более.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Скидка распространяется на категории номеров корпусов N°2,3,4,5, Лепесток 2.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 2400 рублей с лечением,  от 1680 рублей без лечения).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3281796"/>
            <a:ext cx="6129329" cy="342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6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281" y="499706"/>
            <a:ext cx="70580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за бронь 20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%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Almarai-Regular"/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Чтобы получить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, надо выполнить условия: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Бронирование — c 5 октября по 4 ноября 2023 года.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Проживание — от 5 ночей, c 5 ноября по 29 декабря 2023 года.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Минимальная сумма оплаты брони — 10 500 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₽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Тариф с пометкой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за бронь».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Оплата картой способом оплаты с пометкой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за бронь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».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Almarai-Regular"/>
            </a:endParaRPr>
          </a:p>
          <a:p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начисляется в рублях в размере 20% от стоимости брони (максимум 100 000 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₽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), он вернется на карту в течение 45 календарных дней после выезда из отеля. Расплачиваться одной картой можно сколько угодно раз — вы получите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за каждую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акционную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бронь. Для получения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кешбэка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lmarai-Regular"/>
              </a:rPr>
              <a:t> оплатите проживание картой российского банка или картой «Мир», выпущенной зарубежным банком.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Almarai-Regular"/>
            </a:endParaRPr>
          </a:p>
        </p:txBody>
      </p:sp>
      <p:pic>
        <p:nvPicPr>
          <p:cNvPr id="1026" name="Picture 2" descr="https://sun95-1.userapi.com/impg/KsKhBUYaPnA3-GjHxiRNbiyJb9zrXzgu9miXwA/llIg94gwekI.jpg?size=1280x853&amp;quality=95&amp;sign=7b55468f9b2952ee58f5bbfee4a4d82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306" y="2629257"/>
            <a:ext cx="3188874" cy="21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47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50" y="2909455"/>
            <a:ext cx="5594114" cy="3338945"/>
          </a:xfrm>
        </p:spPr>
        <p:txBody>
          <a:bodyPr/>
          <a:lstStyle/>
          <a:p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Отдел бронирования</a:t>
            </a:r>
            <a:endParaRPr lang="ru-RU" b="1" spc="3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5294" y="3477491"/>
            <a:ext cx="4077870" cy="22582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pc="300" dirty="0" smtClean="0">
              <a:latin typeface="a_CooperBlack" panose="0208090404030B020404" pitchFamily="18" charset="-52"/>
            </a:endParaRPr>
          </a:p>
          <a:p>
            <a:pPr marL="0" indent="0">
              <a:buNone/>
            </a:pPr>
            <a:r>
              <a:rPr lang="ru-RU" sz="2000" b="1" spc="300" dirty="0" smtClean="0">
                <a:latin typeface="a_CooperBlack" panose="0208090404030B020404" pitchFamily="18" charset="-52"/>
                <a:ea typeface="Verdana" panose="020B0604030504040204" pitchFamily="34" charset="0"/>
              </a:rPr>
              <a:t>8 (3519) 33-05-05 (звонок бесплатный)</a:t>
            </a:r>
          </a:p>
          <a:p>
            <a:pPr marL="0" indent="0">
              <a:buNone/>
            </a:pPr>
            <a:r>
              <a:rPr lang="ru-RU" sz="2000" b="1" spc="300" dirty="0" smtClean="0">
                <a:latin typeface="a_CooperBlack" panose="0208090404030B020404" pitchFamily="18" charset="-52"/>
                <a:ea typeface="Verdana" panose="020B0604030504040204" pitchFamily="34" charset="0"/>
              </a:rPr>
              <a:t>8 927-938-20-03</a:t>
            </a:r>
          </a:p>
          <a:p>
            <a:pPr marL="0" indent="0">
              <a:buNone/>
            </a:pPr>
            <a:r>
              <a:rPr lang="ru-RU" sz="2000" b="1" spc="300" dirty="0" smtClean="0">
                <a:latin typeface="a_CooperBlack" panose="0208090404030B020404" pitchFamily="18" charset="-52"/>
                <a:ea typeface="Verdana" panose="020B0604030504040204" pitchFamily="34" charset="0"/>
              </a:rPr>
              <a:t>Наш сайт: </a:t>
            </a:r>
            <a:r>
              <a:rPr lang="ru-RU" sz="2000" b="1" spc="300" dirty="0" err="1" smtClean="0">
                <a:latin typeface="a_CooperBlack" panose="0208090404030B020404" pitchFamily="18" charset="-52"/>
                <a:ea typeface="Verdana" panose="020B0604030504040204" pitchFamily="34" charset="0"/>
              </a:rPr>
              <a:t>домотдыхаберезки.рф</a:t>
            </a:r>
            <a:endParaRPr lang="ru-RU" sz="2000" b="1" spc="300" dirty="0">
              <a:latin typeface="a_CooperBlack" panose="0208090404030B020404" pitchFamily="18" charset="-52"/>
              <a:ea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628512"/>
            <a:ext cx="4127126" cy="257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1303" y="650199"/>
            <a:ext cx="90790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300" dirty="0" smtClean="0">
                <a:solidFill>
                  <a:schemeClr val="accent2">
                    <a:lumMod val="50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Мы ждем вас в самом красивом месте башкирского Зауралья - на берегу чистейших озер и смешанных лесов </a:t>
            </a:r>
            <a:r>
              <a:rPr lang="ru-RU" sz="2800" b="1" spc="300" dirty="0" err="1" smtClean="0">
                <a:solidFill>
                  <a:schemeClr val="accent2">
                    <a:lumMod val="50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Абзелиловского</a:t>
            </a:r>
            <a:r>
              <a:rPr lang="ru-RU" sz="2800" b="1" spc="300" dirty="0" smtClean="0">
                <a:solidFill>
                  <a:schemeClr val="accent2">
                    <a:lumMod val="50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 района!</a:t>
            </a:r>
            <a:endParaRPr lang="ru-RU" sz="2800" b="1" spc="300" dirty="0">
              <a:solidFill>
                <a:schemeClr val="accent2">
                  <a:lumMod val="50000"/>
                </a:schemeClr>
              </a:solidFill>
              <a:latin typeface="a_CooperBlack" panose="0208090404030B020404" pitchFamily="18" charset="-52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655" y="411887"/>
            <a:ext cx="8826367" cy="5767240"/>
          </a:xfrm>
        </p:spPr>
        <p:txBody>
          <a:bodyPr>
            <a:normAutofit fontScale="90000"/>
          </a:bodyPr>
          <a:lstStyle/>
          <a:p>
            <a:r>
              <a:rPr lang="ru-RU" spc="300" dirty="0">
                <a:latin typeface="a_CooperBlack" panose="0208090404030B020404" pitchFamily="18" charset="-52"/>
              </a:rPr>
              <a:t/>
            </a:r>
            <a:br>
              <a:rPr lang="ru-RU" spc="300" dirty="0">
                <a:latin typeface="a_CooperBlack" panose="0208090404030B020404" pitchFamily="18" charset="-52"/>
              </a:rPr>
            </a:br>
            <a:r>
              <a:rPr lang="ru-RU" b="1" spc="300" dirty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Дом отдыха «Березки» приглашает </a:t>
            </a: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на отдых и оздоровление! </a:t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/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Профиль: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костно-мышечная система;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периферическая нервная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мочеполовая системы;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органы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дыхания и кожи.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П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роходят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реабилитацию больные, перенесенные С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OVID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-19.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b="1" spc="3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985" y="365624"/>
            <a:ext cx="7743379" cy="2723940"/>
          </a:xfrm>
        </p:spPr>
        <p:txBody>
          <a:bodyPr>
            <a:normAutofit fontScale="90000"/>
          </a:bodyPr>
          <a:lstStyle/>
          <a:p>
            <a:pPr algn="ctr" hangingPunct="0"/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Природные лечебные факторы:</a:t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/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-лечебная грязь</a:t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 (санатория «</a:t>
            </a:r>
            <a:r>
              <a:rPr lang="ru-RU" b="1" spc="300" dirty="0" err="1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Якты</a:t>
            </a: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-Куль»)</a:t>
            </a:r>
            <a:r>
              <a:rPr lang="ru-RU" sz="2700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/>
            </a:r>
            <a:br>
              <a:rPr lang="ru-RU" sz="2700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sz="2700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-</a:t>
            </a: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климатотерапия.</a:t>
            </a:r>
            <a:r>
              <a:rPr lang="ru-RU" b="1" spc="300" dirty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/>
            </a:r>
            <a:br>
              <a:rPr lang="ru-RU" b="1" spc="300" dirty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endParaRPr lang="ru-RU" b="1" spc="3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  <a:ea typeface="Verdana" panose="020B060403050404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57" y="3309434"/>
            <a:ext cx="4814062" cy="321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2" y="3311237"/>
            <a:ext cx="4811356" cy="320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8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741" y="-5215"/>
            <a:ext cx="9101810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Лечение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( в стоимость путевки включено до 7 процедур)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06" y="1372392"/>
            <a:ext cx="2178250" cy="326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7" y="4581725"/>
            <a:ext cx="3348835" cy="223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4" y="1378437"/>
            <a:ext cx="2174219" cy="326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48" y="4639115"/>
            <a:ext cx="3262096" cy="217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72" y="4524189"/>
            <a:ext cx="3520737" cy="234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20802" r="998" b="776"/>
          <a:stretch/>
        </p:blipFill>
        <p:spPr>
          <a:xfrm>
            <a:off x="7494648" y="1343480"/>
            <a:ext cx="2257165" cy="318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57" y="1372392"/>
            <a:ext cx="2178251" cy="326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18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49" y="108551"/>
            <a:ext cx="5672260" cy="35629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отдыха «Березки» предоставляет проживание в комфортабельных номерах 2-х, 3-х, 4-х местных. 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номерах: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санузел,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телевизор,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мини-холодильник,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полотенец,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посуды (чайная пара, чайная ложка),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чайник.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38" y="3929846"/>
            <a:ext cx="3486154" cy="232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2" y="3876769"/>
            <a:ext cx="3566059" cy="237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15" y="1075394"/>
            <a:ext cx="3373870" cy="224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09" y="3917208"/>
            <a:ext cx="1531303" cy="229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2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133542"/>
            <a:ext cx="9061676" cy="38842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доме отдыха «Березки» организовано комплексное трехразовое питание.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При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покупке путевки включено питание полный пансион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У нас диетическая, сбалансированная, натуральная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вкусная еда.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Круглый год 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меню: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свежие фрукты и овощи, молочная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продукция и др.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16" y="3452057"/>
            <a:ext cx="1923901" cy="288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0" y="3449782"/>
            <a:ext cx="4330458" cy="288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4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5" y="201627"/>
            <a:ext cx="8423564" cy="3151173"/>
          </a:xfrm>
        </p:spPr>
        <p:txBody>
          <a:bodyPr>
            <a:normAutofit fontScale="90000"/>
          </a:bodyPr>
          <a:lstStyle/>
          <a:p>
            <a:pPr algn="ctr" hangingPunct="0"/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Дом отдыха «Березки» предлагает 2 варианта путевок:</a:t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- с лечением </a:t>
            </a:r>
            <a:r>
              <a:rPr lang="ru-RU" sz="2700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(лечение, проживание, питание);</a:t>
            </a:r>
            <a:br>
              <a:rPr lang="ru-RU" sz="2700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/>
            </a:r>
            <a:b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r>
              <a:rPr lang="ru-RU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- без лечения </a:t>
            </a:r>
            <a:r>
              <a:rPr lang="ru-RU" sz="2700" b="1" spc="300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>(проживание, питание)</a:t>
            </a:r>
            <a:r>
              <a:rPr lang="ru-RU" b="1" spc="300" dirty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  <a:t/>
            </a:r>
            <a:br>
              <a:rPr lang="ru-RU" b="1" spc="300" dirty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  <a:ea typeface="Verdana" panose="020B0604030504040204" pitchFamily="34" charset="0"/>
              </a:rPr>
            </a:br>
            <a:endParaRPr lang="ru-RU" b="1" spc="300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34" y="3584074"/>
            <a:ext cx="3796639" cy="251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5" y="3588481"/>
            <a:ext cx="3753694" cy="250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2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11" y="231243"/>
            <a:ext cx="9101810" cy="187464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Для детей: детская </a:t>
            </a:r>
            <a:r>
              <a:rPr lang="ru-RU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комната с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воспитателем, детские площадки, лечение, каток и другие развлечения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924013"/>
            <a:ext cx="3912671" cy="260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46" y="4230674"/>
            <a:ext cx="3775060" cy="251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95" y="1864059"/>
            <a:ext cx="3727965" cy="248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64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830" y="0"/>
            <a:ext cx="9101810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_CooperBlack" panose="0208090404030B020404" pitchFamily="18" charset="-52"/>
              </a:rPr>
              <a:t>Досуг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_CooperBlack" panose="0208090404030B020404" pitchFamily="18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8" y="3375235"/>
            <a:ext cx="3875905" cy="315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55" y="594506"/>
            <a:ext cx="4060440" cy="270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17" y="3375235"/>
            <a:ext cx="2271444" cy="340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84"/>
          <a:stretch/>
        </p:blipFill>
        <p:spPr>
          <a:xfrm>
            <a:off x="6415861" y="3375235"/>
            <a:ext cx="2372166" cy="339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033" y="568773"/>
            <a:ext cx="4101879" cy="273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r="15112"/>
          <a:stretch/>
        </p:blipFill>
        <p:spPr>
          <a:xfrm>
            <a:off x="8788027" y="3368428"/>
            <a:ext cx="2451851" cy="340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Объект 25"/>
          <p:cNvPicPr>
            <a:picLocks noGrp="1" noChangeAspect="1"/>
          </p:cNvPicPr>
          <p:nvPr>
            <p:ph sz="half"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r="13010"/>
          <a:stretch/>
        </p:blipFill>
        <p:spPr>
          <a:xfrm>
            <a:off x="230268" y="756653"/>
            <a:ext cx="3311091" cy="254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3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1501</TotalTime>
  <Words>524</Words>
  <Application>Microsoft Office PowerPoint</Application>
  <PresentationFormat>Широкоэкранный</PresentationFormat>
  <Paragraphs>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a_CooperBlack</vt:lpstr>
      <vt:lpstr>Almarai-Regular</vt:lpstr>
      <vt:lpstr>Arial</vt:lpstr>
      <vt:lpstr>Arial Black</vt:lpstr>
      <vt:lpstr>Times New Roman</vt:lpstr>
      <vt:lpstr>Trebuchet MS</vt:lpstr>
      <vt:lpstr>Verdana</vt:lpstr>
      <vt:lpstr>Wingdings 3</vt:lpstr>
      <vt:lpstr>Грань</vt:lpstr>
      <vt:lpstr>ДОМ ОТДЫХА «БЕРЕЗКИ»          </vt:lpstr>
      <vt:lpstr> Дом отдыха «Березки» приглашает на отдых и оздоровление!   Профиль: - костно-мышечная система;  - периферическая нервная и мочеполовая системы; - органы дыхания и кожи. - Проходят реабилитацию больные, перенесенные СOVID-19. </vt:lpstr>
      <vt:lpstr>Природные лечебные факторы:  -лечебная грязь  (санатория «Якты-Куль») -климатотерапия. </vt:lpstr>
      <vt:lpstr>Лечение ( в стоимость путевки включено до 7 процедур)</vt:lpstr>
      <vt:lpstr>Дом отдыха «Березки» предоставляет проживание в комфортабельных номерах 2-х, 3-х, 4-х местных.  Во всех номерах: WI-FI, полный санузел, телевизор, мини-холодильник, набор полотенец, набор посуды (чайная пара, чайная ложка), чайник.</vt:lpstr>
      <vt:lpstr>В доме отдыха «Березки» организовано комплексное трехразовое питание.  При покупке путевки включено питание полный пансион.  У нас диетическая, сбалансированная, натуральная и вкусная еда. Круглый год в меню: свежие фрукты и овощи, молочная продукция и др.</vt:lpstr>
      <vt:lpstr>Дом отдыха «Березки» предлагает 2 варианта путевок: - с лечением (лечение, проживание, питание);  - без лечения (проживание, питание) </vt:lpstr>
      <vt:lpstr>Для детей: детская комната с воспитателем, детские площадки, лечение, каток и другие развлечения</vt:lpstr>
      <vt:lpstr>Досуг</vt:lpstr>
      <vt:lpstr>Экскурсии по близлежащим достопримечательностям </vt:lpstr>
      <vt:lpstr>Собственный пляж на берегу озера Якты-Куль (Банное)</vt:lpstr>
      <vt:lpstr>Акция Дома отдыха «Березки»  Скидка -20% до 25.10.2023г. на путевки от пяти дней и более. Скидка распространяется на категории номеров корпусов N°2,3,4,5, Лепесток 2. (от 2400 рублей с лечением,  от 1680 рублей без лечения).  </vt:lpstr>
      <vt:lpstr>Презентация PowerPoint</vt:lpstr>
      <vt:lpstr>Отдел бронирования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 отдыха «Березки»</dc:title>
  <dc:creator>User</dc:creator>
  <cp:lastModifiedBy>Губина Ольга Владимировна</cp:lastModifiedBy>
  <cp:revision>55</cp:revision>
  <dcterms:created xsi:type="dcterms:W3CDTF">2022-10-03T05:46:11Z</dcterms:created>
  <dcterms:modified xsi:type="dcterms:W3CDTF">2023-10-06T04:12:14Z</dcterms:modified>
</cp:coreProperties>
</file>